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112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83320"/>
            <a:ext cx="10566400" cy="456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112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83320"/>
            <a:ext cx="10566400" cy="456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812800" y="1672233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CASE STUDY · CANADA · SEO + AI TRAFFIC</a:t>
            </a:r>
            <a:endParaRPr lang="en-US" sz="1400" dirty="0"/>
          </a:p>
        </p:txBody>
      </p:sp>
      <p:sp>
        <p:nvSpPr>
          <p:cNvPr id="4" name="Text 2"/>
          <p:cNvSpPr/>
          <p:nvPr>
            <p:ph type="title"/>
          </p:nvPr>
        </p:nvSpPr>
        <p:spPr>
          <a:xfrm>
            <a:off x="812800" y="2175123"/>
            <a:ext cx="10464800" cy="1287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968"/>
              </a:lnSpc>
              <a:buNone/>
            </a:pPr>
            <a:r>
              <a:rPr lang="en-US" sz="4600" b="1" i="0" spc="-50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Growing organic and AI-referred traffic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12800" y="3690987"/>
            <a:ext cx="1013777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35"/>
              </a:lnSpc>
              <a:buNone/>
            </a:pPr>
            <a:r>
              <a:rPr lang="en-US" sz="2100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Canadian organic sessions up 68% year over year, and AI referrals up 8.5x in two weeks.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12800" y="4665018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Client: a Canadian Cloud Service Provider · 2024–2026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2800" y="6220470"/>
            <a:ext cx="108833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Courtney Jones · AI Visibility &amp; AI SEO Consultant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 and what I did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08720"/>
            <a:ext cx="4445000" cy="4282480"/>
          </a:xfrm>
          <a:prstGeom prst="roundRect">
            <a:avLst>
              <a:gd name="adj" fmla="val 1779"/>
            </a:avLst>
          </a:prstGeom>
          <a:solidFill>
            <a:srgbClr val="FAF9FD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508720"/>
            <a:ext cx="4445000" cy="4282480"/>
          </a:xfrm>
          <a:custGeom>
            <a:avLst/>
            <a:gdLst/>
            <a:ahLst/>
            <a:cxnLst/>
            <a:rect l="l" t="t" r="r" b="b"/>
            <a:pathLst>
              <a:path w="4445000" h="4282480">
                <a:moveTo>
                  <a:pt x="76200" y="4282480"/>
                </a:moveTo>
                <a:lnTo>
                  <a:pt x="76200" y="428248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12700" stAng="16200000" swAng="-5400000"/>
                <a:lnTo>
                  <a:pt x="63500" y="4206280"/>
                </a:lnTo>
                <a:arcTo hR="76200" wR="12700" stAng="10800000" swAng="-5400000"/>
                <a:close/>
              </a:path>
            </a:pathLst>
          </a:custGeom>
          <a:solidFill>
            <a:srgbClr val="DB2777"/>
          </a:solidFill>
          <a:ln/>
        </p:spPr>
      </p:sp>
      <p:sp>
        <p:nvSpPr>
          <p:cNvPr id="6" name="Text 4"/>
          <p:cNvSpPr/>
          <p:nvPr/>
        </p:nvSpPr>
        <p:spPr>
          <a:xfrm>
            <a:off x="1181100" y="1788120"/>
            <a:ext cx="3885057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81100" y="2230041"/>
            <a:ext cx="3885057" cy="168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When I joined in Dec 2024, Canadian organic sessions had fallen to 751 a month, the lowest month since Jan 2024. AI assistants such as ChatGPT and Perplexity were sending almost no visitors.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664200" y="1508720"/>
            <a:ext cx="588645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 did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664200" y="19887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2563EB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23000" y="20395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Built sovereignty and cloud content that answers buyer questions in full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664200" y="27634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059669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23000" y="2814241"/>
            <a:ext cx="5310886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Set up GA4 reporting that separates AI referrals (ChatGPT, Perplexity, Gemini, Copilot, Claude) from other traffic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64200" y="38048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DB2777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23000" y="38556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Tracked which pages AI assistants send people to, and doubled down on those topics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results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591270"/>
            <a:ext cx="3373934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30300" y="1902420"/>
            <a:ext cx="28341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+68%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1130300" y="2689820"/>
            <a:ext cx="2834183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Canadian organic sessions, 2024 → 2025 (15,379 → 25,812)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8984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20134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8.5x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4720134" y="2689820"/>
            <a:ext cx="283423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weekly AI-referred sessions in two weeks (15 → 128, week of Jan 25, 2026)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8867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10017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596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1,786</a:t>
            </a:r>
            <a:endParaRPr lang="en-US" sz="5200" dirty="0"/>
          </a:p>
        </p:txBody>
      </p:sp>
      <p:sp>
        <p:nvSpPr>
          <p:cNvPr id="12" name="Text 10"/>
          <p:cNvSpPr/>
          <p:nvPr/>
        </p:nvSpPr>
        <p:spPr>
          <a:xfrm>
            <a:off x="8310017" y="2689820"/>
            <a:ext cx="283423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AI-referred sessions in total; the sovereign cloud page is the #1 AI landing page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Google Analytics 4, client property. Jan–Sep 2026 organic +41% vs Jan–Sep 2025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Canadian organic sessions since Dec 2024</a:t>
            </a:r>
            <a:endParaRPr lang="en-US" sz="3200" dirty="0"/>
          </a:p>
        </p:txBody>
      </p:sp>
      <p:pic>
        <p:nvPicPr>
          <p:cNvPr id="4" name="Image 0" descr="Monthly Canadian organic sessions Jan 2024 to Sep 2026; low of 751 in Dec 2024, peak 3,497 in Oct 2025">    </p:cNvPr>
          <p:cNvPicPr>
            <a:picLocks noChangeAspect="1"/>
          </p:cNvPicPr>
          <p:nvPr/>
        </p:nvPicPr>
        <p:blipFill>
          <a:blip r:embed="rId1"/>
          <a:srcRect l="-15131" r="-15131" t="0" b="0"/>
          <a:stretch/>
        </p:blipFill>
        <p:spPr>
          <a:xfrm>
            <a:off x="812800" y="1381720"/>
            <a:ext cx="105664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Google Analytics 4, Session primary channel group = Organic Search, Country = Canada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referrals: 15 → 128 sessions a week</a:t>
            </a:r>
            <a:endParaRPr lang="en-US" sz="3200" dirty="0"/>
          </a:p>
        </p:txBody>
      </p:sp>
      <p:pic>
        <p:nvPicPr>
          <p:cNvPr id="4" name="Image 0" descr="Weekly AI-referred sessions Nov 30 2025 to Feb 8 2026; peak 128 in the week of Jan 25 (109 ChatGPT, 23 Perplexity)">    </p:cNvPr>
          <p:cNvPicPr>
            <a:picLocks noChangeAspect="1"/>
          </p:cNvPicPr>
          <p:nvPr/>
        </p:nvPicPr>
        <p:blipFill>
          <a:blip r:embed="rId1"/>
          <a:srcRect l="-15131" r="-15131" t="0" b="0"/>
          <a:stretch/>
        </p:blipFill>
        <p:spPr>
          <a:xfrm>
            <a:off x="812800" y="1381720"/>
            <a:ext cx="105664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GA4, session source = ChatGPT, Perplexity, Gemini, Copilot, Claude. The Jan 2026 peak was not sustained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AI assistants send visitors</a:t>
            </a:r>
            <a:endParaRPr lang="en-US" sz="3200" dirty="0"/>
          </a:p>
        </p:txBody>
      </p:sp>
      <p:pic>
        <p:nvPicPr>
          <p:cNvPr id="4" name="Image 0" descr="Top AI landing pages: sovereign cloud 145 sessions, data sovereignty myth article 82">    </p:cNvPr>
          <p:cNvPicPr>
            <a:picLocks noChangeAspect="1"/>
          </p:cNvPicPr>
          <p:nvPr/>
        </p:nvPicPr>
        <p:blipFill>
          <a:blip r:embed="rId1"/>
          <a:srcRect l="-19333" r="-19333" t="0" b="0"/>
          <a:stretch/>
        </p:blipFill>
        <p:spPr>
          <a:xfrm>
            <a:off x="812800" y="1381720"/>
            <a:ext cx="105664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GA4, AI-referred sessions by landing page. Purple = sovereignty content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e Study: AI Traffic &amp; Organic Growth">
  <a:themeElements>
    <a:clrScheme name="Case Study: AI Traffic &amp; Organic Growth">
      <a:dk1>
        <a:srgbClr val="1B1530"/>
      </a:dk1>
      <a:lt1>
        <a:srgbClr val="FFFFFF"/>
      </a:lt1>
      <a:dk2>
        <a:srgbClr val="545064"/>
      </a:dk2>
      <a:lt2>
        <a:srgbClr val="E8E8EA"/>
      </a:lt2>
      <a:accent1>
        <a:srgbClr val="2563EB"/>
      </a:accent1>
      <a:accent2>
        <a:srgbClr val="DB2777"/>
      </a:accent2>
      <a:accent3>
        <a:srgbClr val="059669"/>
      </a:accent3>
      <a:accent4>
        <a:srgbClr val="6D28D9"/>
      </a:accent4>
      <a:accent5>
        <a:srgbClr val="5E5A6E"/>
      </a:accent5>
      <a:accent6>
        <a:srgbClr val="9AA0A6"/>
      </a:accent6>
      <a:hlink>
        <a:srgbClr val="0563C1"/>
      </a:hlink>
      <a:folHlink>
        <a:srgbClr val="954F72"/>
      </a:folHlink>
    </a:clrScheme>
    <a:fontScheme name="Case Study: AI Traffic &amp; Organic Growth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AI Traffic &amp; Organic Growth</dc:title>
  <dc:subject/>
  <dc:creator/>
  <cp:lastModifiedBy/>
  <cp:revision>1</cp:revision>
  <dcterms:created xsi:type="dcterms:W3CDTF">2026-10-06T17:17:34Z</dcterms:created>
  <dcterms:modified xsi:type="dcterms:W3CDTF">2026-10-06T17:17:35Z</dcterms:modified>
</cp:coreProperties>
</file>