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Slide 1" descr="Case study · Australia · SEO + AI Two colocation pages were competing. I gave each one job. After the rewrite, “colocation services” went from #63 to #1 in six days, cited in Google’s AI Overview. Client: a Canadian Cloud Service Provider · 2024–2026 Courtney Jones · AI Visibility &amp; AI SEO Consultant">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Slide 2" descr="The challenge and what I did The challenge A colocation service page and a colocation blog ranked for the same Australian searches. In Aug 2026, 31 of 37 colocation rankings went to the blog and 6 to the page. On 5 terms both ranked, neither reached page 1, and none drove traffic. What I did 1 Sep 9, 2026: diagnosed it in the Australia rebuild plan. The blog beat the page on 3 of 4 shared terms and had 20 referring domains, so no redirect or deletion 2 Gave each URL one job: the service page owns commercial searches, the blog explains colocation 3 Sep 30: rewrote the blog as a question-led explainer (what colocation is, pricing, colocation vs cloud) and linked it down to the service page 4 Updated the service page the same day and tracked every colocation term daily">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Slide 3" descr="The results 63 → 1 “colocation services” (210/mo) in six days, Sep 29 – Oct 5, 2026 15.1% colocation keyword visibility on Oct 5, up from 1.1% one week earlier AI cited Google’s AI Overview cites the rewritten page for “colocation services” Source: SEMrush Position Tracking, Google Australia, daily">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Slide 4" descr="Before: two URLs, same searches, neither on page 1 Source: SEMrush Organic Research, Australia database, Aug 2026">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Slide 5" descr="After: one clear page, #63 to #1 in six days Source: SEMrush Position Tracking, Google Australia, daily">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Slide 6" descr="Proof from SEMrush Aug 2026: the same keywords listed twice, once per URL Oct 5: “colocation services” #63 → #1; the diamond marks the AI Overview SEMrush Organic Research and Position Tracking, Australia. Client URLs blurred">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Slide 7" descr="What comes next Head terms to win back “colocation” (720/mo) and “colocation data centre” (260/mo) fell out of the top 100 on Sep 23, a week before the rewrite. Both are tracked daily. One shared term left SEMrush still shows both URLs on “colocation service provider”. Internal links and anchor text are being pointed at the service page. Rebuild the service page Add pricing signals, facility and Tier 3 detail and a comparison table so the page can win the commercial searches. Results are one week old (Sep 29 – Oct 5, 2026). Source: SEMrush Position Tracking and Cannibalization, Google Australia">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Case Study: Australia Colocation Cannibalization</dc:title>
  <dc:subject/>
  <dc:creator/>
  <cp:lastModifiedBy/>
  <cp:revision>1</cp:revision>
  <dcterms:created xsi:type="dcterms:W3CDTF">2026-10-06T17:03:42Z</dcterms:created>
  <dcterms:modified xsi:type="dcterms:W3CDTF">2026-10-06T17:03:42Z</dcterms:modified>
</cp:coreProperties>
</file>